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6"/>
  </p:normalViewPr>
  <p:slideViewPr>
    <p:cSldViewPr snapToGrid="0" snapToObjects="1">
      <p:cViewPr>
        <p:scale>
          <a:sx n="75" d="100"/>
          <a:sy n="75" d="100"/>
        </p:scale>
        <p:origin x="760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tiff>
</file>

<file path=ppt/media/image3.tiff>
</file>

<file path=ppt/media/image4.tiff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8AC7D-4F1E-C04E-8872-F7FCC2591D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6A7DB-AC13-964D-92A9-ABD3FA0BC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E9F5D-6DB6-F04D-8EB6-AC13B83BD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B0BAA-AE24-1F4E-BA80-C37EF527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CA138-8F6B-AF43-B46B-47B3698DC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1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30FBB-AF6E-7D43-BE34-263D1FDAC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A8C148-1EC3-6146-B7BA-4A6208A6B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4E62D-17C6-4E4D-BAC6-730F2CCDA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6D6D3-6201-9647-9129-40742944C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E6FC6-880E-E440-BD20-99D037A7A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40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FA09A8-971D-1F44-A004-E7DA8E5712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5FC52A-92C5-6242-A02D-FFBF6A359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9F615-5587-BC4A-9235-8279989A8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50719-4DF7-6145-9FB5-59F5CE299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6C911-B7A6-8844-9088-E31098A5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56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383DA-4AC4-F149-BE66-99410B443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BF60D-61C6-1A4F-93ED-AB04DBFCC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189A2-49C9-0546-9ADE-5238D9072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ABEDC-194D-3849-AAC0-45D9033F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8FB6C-D6B0-0946-9175-4C841AAC4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282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1615E-BA85-0147-BCC1-83A375B7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5DC0F3-42F0-1249-B3BC-2ED59259E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72560-931D-2A48-AB4B-AAD3D4E2E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1ADC4-0B46-E346-942D-2AC49698D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C7466-63B4-3F46-A4A5-7B46EBCE3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53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C9149-0341-FA48-B4FF-6345EA27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5C44B-4029-2144-9FE1-CEA05B0CD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7E2D2-E12C-F144-8A1E-F56EA11E3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A5C48-7DB9-EF41-BF54-1AE940A63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75335-C665-0E4C-BC68-206A848F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DAA9E-2A4C-9B4B-9AD4-79E901B85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23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04B9E-A44C-8B4B-8DF4-1E672F5CC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0748-0953-6A49-B79B-1BBFF5E99F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5BF9E-8A96-874F-8E8C-4948402EE0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D2F2E-59FD-FA4B-86E3-EC6C49B7F3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5F9949-A19F-8842-A9C5-6944992BC6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2CBC33-4DF5-5942-BC55-D771EEDA9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458AF8-296D-4B47-B14B-F40A201EF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4D1614-92DC-E743-AB5F-2B5BCC77E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16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18132-4894-234A-A145-CCECB96FF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AB0872-CCDB-2445-9E88-617E23F60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25EA25-F063-BB4B-850A-3DFA61BE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CF13C-F816-674E-A103-754AA52BF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59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7B6D09-8640-AB45-8F4A-870B44E3F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A4515-97E0-E24F-9A02-33C5EB603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D62EA-5D84-4D40-87AF-88CC619C6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96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81F58-8E95-1D4A-9952-62042BA35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E48A5-EAA1-1A41-8499-1CC006BAA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8A7984-E54A-F446-B34F-6B0D9D259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76AB39-B555-D34B-8F76-8EB71D0C4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EFAF9-3446-CC4E-A5D2-04B84120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845236-22A8-1648-82EB-E29CBCB30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286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FA89C-98D5-234C-9F17-E7E99F6DA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5227EA-0ACD-5443-8859-625DEA24E7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571AB7-0E42-EF4A-A9A0-731D8938D9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78E9B-E26D-AD41-87EC-629AB9812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C7C3F-4524-1747-9063-252BB1F08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2C2394-D665-2444-BDEC-DA7A67B0E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31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00255B-2224-9547-8DD9-D63B90D84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B3800-2EED-AA45-BA07-F0C59A5EF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F0A07-0D9E-DB44-85BE-F9DFC0ADFA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01E4B-D45C-5A42-BC55-C10A7E869C26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42CDA-AD42-CF48-AC73-0744B588E2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FBEB9-CD45-894F-B994-89B677384D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88770-6314-9048-B241-F8D955F93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615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02B8B9-0E18-C44D-8430-0F677883D0DD}"/>
              </a:ext>
            </a:extLst>
          </p:cNvPr>
          <p:cNvGrpSpPr/>
          <p:nvPr/>
        </p:nvGrpSpPr>
        <p:grpSpPr>
          <a:xfrm>
            <a:off x="1405890" y="1071563"/>
            <a:ext cx="7760768" cy="3267316"/>
            <a:chOff x="1405890" y="1071563"/>
            <a:chExt cx="7760768" cy="326731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7B947A-AA95-6E44-A9A1-3ED6705EB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05890" y="1380782"/>
              <a:ext cx="7760768" cy="231171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3D256D-62CC-4B42-A764-B3153D17E4BD}"/>
                </a:ext>
              </a:extLst>
            </p:cNvPr>
            <p:cNvSpPr txBox="1"/>
            <p:nvPr/>
          </p:nvSpPr>
          <p:spPr>
            <a:xfrm>
              <a:off x="4275204" y="1171576"/>
              <a:ext cx="2468816" cy="3140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900" b="1" dirty="0">
                  <a:solidFill>
                    <a:schemeClr val="bg1"/>
                  </a:solidFill>
                  <a:latin typeface="Segoe Print" panose="02000800000000000000" pitchFamily="2" charset="0"/>
                </a:rPr>
                <a:t>D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970E68D-1FE1-ED4B-838B-4763B1426CA7}"/>
                </a:ext>
              </a:extLst>
            </p:cNvPr>
            <p:cNvSpPr txBox="1"/>
            <p:nvPr/>
          </p:nvSpPr>
          <p:spPr>
            <a:xfrm>
              <a:off x="4559964" y="1198788"/>
              <a:ext cx="2468816" cy="31400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900" b="1" dirty="0">
                  <a:latin typeface="Segoe Print" panose="02000800000000000000" pitchFamily="2" charset="0"/>
                </a:rPr>
                <a:t>D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4A9F24F-BE47-5243-BED8-EDA41F53A5D1}"/>
                </a:ext>
              </a:extLst>
            </p:cNvPr>
            <p:cNvSpPr txBox="1"/>
            <p:nvPr/>
          </p:nvSpPr>
          <p:spPr>
            <a:xfrm>
              <a:off x="2480314" y="1071563"/>
              <a:ext cx="2468816" cy="3140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900" b="1" dirty="0">
                  <a:solidFill>
                    <a:schemeClr val="bg1"/>
                  </a:solidFill>
                  <a:latin typeface="Segoe Print" panose="02000800000000000000" pitchFamily="2" charset="0"/>
                </a:rPr>
                <a:t>A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34C93B5-0ECA-3C47-9AE7-2465BDB4C23D}"/>
                </a:ext>
              </a:extLst>
            </p:cNvPr>
            <p:cNvSpPr txBox="1"/>
            <p:nvPr/>
          </p:nvSpPr>
          <p:spPr>
            <a:xfrm>
              <a:off x="2665058" y="1118212"/>
              <a:ext cx="2468816" cy="3140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900" b="1" dirty="0">
                  <a:latin typeface="Segoe Print" panose="02000800000000000000" pitchFamily="2" charset="0"/>
                </a:rPr>
                <a:t>A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9056501-81E7-9E47-B4A5-81BD4A8A002F}"/>
              </a:ext>
            </a:extLst>
          </p:cNvPr>
          <p:cNvSpPr txBox="1"/>
          <p:nvPr/>
        </p:nvSpPr>
        <p:spPr>
          <a:xfrm>
            <a:off x="5017819" y="1551685"/>
            <a:ext cx="50497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chemeClr val="bg1"/>
                </a:solidFill>
                <a:latin typeface="Segoe Print" panose="02000800000000000000" pitchFamily="2" charset="0"/>
              </a:rPr>
              <a:t>/&gt;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64F10D-0FEE-5D4E-9F8F-0ACCD095B3F6}"/>
              </a:ext>
            </a:extLst>
          </p:cNvPr>
          <p:cNvSpPr txBox="1"/>
          <p:nvPr/>
        </p:nvSpPr>
        <p:spPr>
          <a:xfrm>
            <a:off x="-274824" y="1658503"/>
            <a:ext cx="50497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solidFill>
                  <a:schemeClr val="bg1"/>
                </a:solidFill>
                <a:latin typeface="Segoe Print" panose="02000800000000000000" pitchFamily="2" charset="0"/>
              </a:rPr>
              <a:t>&lt;</a:t>
            </a:r>
          </a:p>
        </p:txBody>
      </p:sp>
    </p:spTree>
    <p:extLst>
      <p:ext uri="{BB962C8B-B14F-4D97-AF65-F5344CB8AC3E}">
        <p14:creationId xmlns:p14="http://schemas.microsoft.com/office/powerpoint/2010/main" val="4274849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AE4EFE-9708-C845-BE0B-C9F58B87029B}"/>
              </a:ext>
            </a:extLst>
          </p:cNvPr>
          <p:cNvGrpSpPr/>
          <p:nvPr/>
        </p:nvGrpSpPr>
        <p:grpSpPr>
          <a:xfrm>
            <a:off x="2892055" y="-2218070"/>
            <a:ext cx="9586620" cy="2849526"/>
            <a:chOff x="2892055" y="-2218070"/>
            <a:chExt cx="9586620" cy="28495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DE36B3F-68DA-9946-9325-DBA7CCE72A84}"/>
                </a:ext>
              </a:extLst>
            </p:cNvPr>
            <p:cNvSpPr/>
            <p:nvPr/>
          </p:nvSpPr>
          <p:spPr>
            <a:xfrm>
              <a:off x="2892055" y="-2218070"/>
              <a:ext cx="9586620" cy="28495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364D72A-7F04-DD4B-BDC2-530C1BBE93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02097" y="-1586614"/>
              <a:ext cx="3966535" cy="1586614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2818A872-8CFC-304E-A3F6-64D67F28B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097" y="1262912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89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7EF180-C7FA-F042-ABB0-24E5527BF6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61" t="705" r="39167" b="61024"/>
          <a:stretch/>
        </p:blipFill>
        <p:spPr>
          <a:xfrm>
            <a:off x="7467600" y="-5283203"/>
            <a:ext cx="6096001" cy="6096001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1F91A8C8-9891-B04C-AB00-2366A1A41CA0}"/>
              </a:ext>
            </a:extLst>
          </p:cNvPr>
          <p:cNvGrpSpPr/>
          <p:nvPr/>
        </p:nvGrpSpPr>
        <p:grpSpPr>
          <a:xfrm>
            <a:off x="-937685" y="-2235202"/>
            <a:ext cx="6051551" cy="6051551"/>
            <a:chOff x="-937685" y="-2235202"/>
            <a:chExt cx="6051551" cy="605155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C2BA97E-5E4E-574F-A4E5-81A20F7E63BF}"/>
                </a:ext>
              </a:extLst>
            </p:cNvPr>
            <p:cNvSpPr>
              <a:spLocks/>
            </p:cNvSpPr>
            <p:nvPr/>
          </p:nvSpPr>
          <p:spPr>
            <a:xfrm>
              <a:off x="-937685" y="-2235202"/>
              <a:ext cx="6051551" cy="6051551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E99A8C6-FABF-034F-B053-FAE3EC5268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2522" t="87885" r="30453" b="745"/>
            <a:stretch/>
          </p:blipFill>
          <p:spPr>
            <a:xfrm>
              <a:off x="631821" y="2065869"/>
              <a:ext cx="2912533" cy="1750480"/>
            </a:xfrm>
            <a:prstGeom prst="rect">
              <a:avLst/>
            </a:prstGeom>
            <a:solidFill>
              <a:schemeClr val="tx1"/>
            </a:solidFill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647B6B3-2962-F546-99A3-C355DE4C6A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211" t="11595" r="11861"/>
            <a:stretch/>
          </p:blipFill>
          <p:spPr>
            <a:xfrm>
              <a:off x="-844554" y="-2166704"/>
              <a:ext cx="5865285" cy="4333407"/>
            </a:xfrm>
            <a:prstGeom prst="rect">
              <a:avLst/>
            </a:prstGeom>
            <a:solidFill>
              <a:schemeClr val="tx1"/>
            </a:solidFill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F98A76C-028E-8344-915F-12B5A5D1ED64}"/>
              </a:ext>
            </a:extLst>
          </p:cNvPr>
          <p:cNvPicPr/>
          <p:nvPr/>
        </p:nvPicPr>
        <p:blipFill>
          <a:blip r:embed="rId4">
            <a:clrChange>
              <a:clrFrom>
                <a:srgbClr val="000305"/>
              </a:clrFrom>
              <a:clrTo>
                <a:srgbClr val="00030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078" y="2538518"/>
            <a:ext cx="3377988" cy="139830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55BB502-E992-7641-BCC7-4F505752B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0" y="1441450"/>
            <a:ext cx="76200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75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EDA6AE-29D3-0F4A-A03B-69420BCB050A}"/>
              </a:ext>
            </a:extLst>
          </p:cNvPr>
          <p:cNvGrpSpPr/>
          <p:nvPr/>
        </p:nvGrpSpPr>
        <p:grpSpPr>
          <a:xfrm>
            <a:off x="-237067" y="-372534"/>
            <a:ext cx="10674313" cy="6756399"/>
            <a:chOff x="-237067" y="-372534"/>
            <a:chExt cx="10674313" cy="67563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7181A7B-7A53-8B4A-81A2-4AB60AD599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014" r="65778" b="3834"/>
            <a:stretch/>
          </p:blipFill>
          <p:spPr>
            <a:xfrm>
              <a:off x="-237067" y="-372534"/>
              <a:ext cx="10674313" cy="67563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163EF6-FD84-0248-95F6-7240412DF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90089" y="1018115"/>
              <a:ext cx="7620000" cy="3975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750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6223</TotalTime>
  <Words>6</Words>
  <Application>Microsoft Macintosh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Print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Alexandre J Dohrmann</dc:creator>
  <cp:lastModifiedBy>Alexandre J Dohrmann</cp:lastModifiedBy>
  <cp:revision>14</cp:revision>
  <dcterms:created xsi:type="dcterms:W3CDTF">2018-08-10T17:43:13Z</dcterms:created>
  <dcterms:modified xsi:type="dcterms:W3CDTF">2018-08-15T01:26:42Z</dcterms:modified>
</cp:coreProperties>
</file>

<file path=docProps/thumbnail.jpeg>
</file>